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86" r:id="rId5"/>
    <p:sldId id="260" r:id="rId6"/>
    <p:sldId id="259" r:id="rId7"/>
    <p:sldId id="264" r:id="rId8"/>
    <p:sldId id="265" r:id="rId9"/>
    <p:sldId id="262" r:id="rId10"/>
    <p:sldId id="261" r:id="rId11"/>
    <p:sldId id="277" r:id="rId12"/>
    <p:sldId id="278" r:id="rId13"/>
    <p:sldId id="279" r:id="rId14"/>
    <p:sldId id="28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5"/>
    <p:restoredTop sz="94732"/>
  </p:normalViewPr>
  <p:slideViewPr>
    <p:cSldViewPr snapToGrid="0" snapToObjects="1">
      <p:cViewPr varScale="1">
        <p:scale>
          <a:sx n="87" d="100"/>
          <a:sy n="87" d="100"/>
        </p:scale>
        <p:origin x="4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39851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05082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79194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44448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15483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348536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08132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420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3253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63983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23016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814C46E-236F-E640-90A7-CE63192F8E4C}" type="datetimeFigureOut">
              <a:rPr lang="en-VN" smtClean="0"/>
              <a:t>2/22/21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0808CE0B-58E6-E74D-B31A-E41BE609EB9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29856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646DF-0954-9E4A-8950-D73522082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6967" y="1048655"/>
            <a:ext cx="5518066" cy="2268559"/>
          </a:xfrm>
        </p:spPr>
        <p:txBody>
          <a:bodyPr>
            <a:normAutofit/>
          </a:bodyPr>
          <a:lstStyle/>
          <a:p>
            <a:r>
              <a:rPr lang="en-VN" dirty="0"/>
              <a:t>CBL Y6</a:t>
            </a:r>
            <a:br>
              <a:rPr lang="en-VN" dirty="0"/>
            </a:br>
            <a:r>
              <a:rPr lang="en-VN" dirty="0"/>
              <a:t>SUY HÔ HẤP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3E69C-FC80-184F-BF26-6F68698EE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7433" y="3995987"/>
            <a:ext cx="5357600" cy="1160213"/>
          </a:xfrm>
        </p:spPr>
        <p:txBody>
          <a:bodyPr/>
          <a:lstStyle/>
          <a:p>
            <a:r>
              <a:rPr lang="en-VN" b="1" dirty="0"/>
              <a:t>GV: NGUYỄN QUÝ TỶ DAO</a:t>
            </a:r>
          </a:p>
        </p:txBody>
      </p:sp>
    </p:spTree>
    <p:extLst>
      <p:ext uri="{BB962C8B-B14F-4D97-AF65-F5344CB8AC3E}">
        <p14:creationId xmlns:p14="http://schemas.microsoft.com/office/powerpoint/2010/main" val="1971138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6837D-72E6-D74C-92E2-46D22D494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ADD27-017F-D44C-9018-D8EB25DB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So sánh CPAP và Nội khí quản?</a:t>
            </a:r>
          </a:p>
        </p:txBody>
      </p:sp>
    </p:spTree>
    <p:extLst>
      <p:ext uri="{BB962C8B-B14F-4D97-AF65-F5344CB8AC3E}">
        <p14:creationId xmlns:p14="http://schemas.microsoft.com/office/powerpoint/2010/main" val="1393998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7ED90-7635-C041-BADB-2E57D6E76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TÌNH HUỐNG LÂM SÀNG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F13EC-E1EC-B64C-B7D3-947848E40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VN" sz="2800" b="1" dirty="0"/>
              <a:t>Bé gái, 4 tuổi, nhập viện vì thở hước</a:t>
            </a:r>
          </a:p>
          <a:p>
            <a:r>
              <a:rPr lang="en-VN" sz="2800" b="1" dirty="0"/>
              <a:t>Câu hỏi: Tiếp cận chẩn đoán và xử trí?</a:t>
            </a:r>
          </a:p>
        </p:txBody>
      </p:sp>
    </p:spTree>
    <p:extLst>
      <p:ext uri="{BB962C8B-B14F-4D97-AF65-F5344CB8AC3E}">
        <p14:creationId xmlns:p14="http://schemas.microsoft.com/office/powerpoint/2010/main" val="1703432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32A6-2C4F-D74C-9711-BCC5BBB87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F699E-B8EB-474F-83EB-4E011FB47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TIẾP CẬN?</a:t>
            </a:r>
          </a:p>
        </p:txBody>
      </p:sp>
    </p:spTree>
    <p:extLst>
      <p:ext uri="{BB962C8B-B14F-4D97-AF65-F5344CB8AC3E}">
        <p14:creationId xmlns:p14="http://schemas.microsoft.com/office/powerpoint/2010/main" val="2339492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6A442-8F4D-B441-9A09-B2AC0692E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DIỄN TIẾN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68C7E-B52E-934B-AA0C-02C04A3BA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b="1" dirty="0"/>
              <a:t>NẰM YÊN, MÔI HỒNG/THỞ MÁY, CHI ẤM, MẠCH QUAY ĐỀU RÕ, </a:t>
            </a:r>
            <a:r>
              <a:rPr lang="en-VN" b="1" dirty="0">
                <a:solidFill>
                  <a:srgbClr val="FF0000"/>
                </a:solidFill>
              </a:rPr>
              <a:t>THỞ THEO M ÁY SPO2 98%. </a:t>
            </a:r>
            <a:r>
              <a:rPr lang="en-VN" b="1" dirty="0"/>
              <a:t>TIM ĐỀU RÕ. PHỔI RALE NỔ ĐÁY PHỔI P. BỤNG MỀM, GAN LÁCH KHÔNG TO. CỔ MỀM.</a:t>
            </a:r>
          </a:p>
          <a:p>
            <a:r>
              <a:rPr lang="en-VN" b="1" dirty="0">
                <a:solidFill>
                  <a:srgbClr val="FF0000"/>
                </a:solidFill>
              </a:rPr>
              <a:t>1H SAU THỞ MÁY: EM ĐỘT NGỘT TÍM</a:t>
            </a:r>
          </a:p>
          <a:p>
            <a:r>
              <a:rPr lang="en-VN" b="1" dirty="0"/>
              <a:t>CÂU HỎI: TIẾP CẬN?</a:t>
            </a:r>
          </a:p>
        </p:txBody>
      </p:sp>
    </p:spTree>
    <p:extLst>
      <p:ext uri="{BB962C8B-B14F-4D97-AF65-F5344CB8AC3E}">
        <p14:creationId xmlns:p14="http://schemas.microsoft.com/office/powerpoint/2010/main" val="421164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767D-C0A9-B647-8AF8-FEE45405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62C5-DAA2-D642-B1DA-7E7A7BEC0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/>
              <a:t>NGUYÊN NHÂN- XỬ TRÍ </a:t>
            </a:r>
          </a:p>
        </p:txBody>
      </p:sp>
    </p:spTree>
    <p:extLst>
      <p:ext uri="{BB962C8B-B14F-4D97-AF65-F5344CB8AC3E}">
        <p14:creationId xmlns:p14="http://schemas.microsoft.com/office/powerpoint/2010/main" val="1153460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27AE9-099D-964D-9FEB-CAC733F6A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TÌNH HUỐNG LÂM SÀNG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4778C-3840-B943-A0EE-E45CE7776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VN" sz="2800" dirty="0"/>
              <a:t>Bé trai, 13 tháng tuổi, nhập viện vì khó thở, bệnh 4 ngày.</a:t>
            </a:r>
          </a:p>
          <a:p>
            <a:r>
              <a:rPr lang="en-VN" sz="2800" dirty="0"/>
              <a:t>N1-3: Sốt 38-38.5</a:t>
            </a:r>
            <a:r>
              <a:rPr lang="en-VN" sz="2800" baseline="30000" dirty="0"/>
              <a:t>O</a:t>
            </a:r>
            <a:r>
              <a:rPr lang="en-VN" sz="2800" dirty="0"/>
              <a:t>C, ho khan, chảy mũi trắng trong</a:t>
            </a:r>
          </a:p>
          <a:p>
            <a:r>
              <a:rPr lang="en-VN" sz="2800" dirty="0"/>
              <a:t>N4: Em sốt 39oC, ho đàm, chảy mũi vàng đục, thở mệt nên nhập viện Nhi Đồng 1.</a:t>
            </a:r>
          </a:p>
          <a:p>
            <a:endParaRPr lang="en-VN" sz="2800" dirty="0"/>
          </a:p>
        </p:txBody>
      </p:sp>
    </p:spTree>
    <p:extLst>
      <p:ext uri="{BB962C8B-B14F-4D97-AF65-F5344CB8AC3E}">
        <p14:creationId xmlns:p14="http://schemas.microsoft.com/office/powerpoint/2010/main" val="507239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82D5-F17B-E843-96AC-B49B9B277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8B911-95D2-4E45-9CB8-7B01B53E0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Hỏi thêm và khám những triệu chứng gì để chẩn đoán?</a:t>
            </a:r>
          </a:p>
        </p:txBody>
      </p:sp>
    </p:spTree>
    <p:extLst>
      <p:ext uri="{BB962C8B-B14F-4D97-AF65-F5344CB8AC3E}">
        <p14:creationId xmlns:p14="http://schemas.microsoft.com/office/powerpoint/2010/main" val="272356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FBC0F-FA78-BE41-A66F-F739BFDDA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KHÁM</a:t>
            </a:r>
          </a:p>
        </p:txBody>
      </p:sp>
      <p:pic>
        <p:nvPicPr>
          <p:cNvPr id="4" name="3.mp4" descr="3.mp4">
            <a:hlinkClick r:id="" action="ppaction://media"/>
            <a:extLst>
              <a:ext uri="{FF2B5EF4-FFF2-40B4-BE49-F238E27FC236}">
                <a16:creationId xmlns:a16="http://schemas.microsoft.com/office/drawing/2014/main" id="{FAF4DDA7-866F-A149-A9DF-CAFBD0D320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9783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9E62B-4F8C-054E-A6D5-8B1DD47C4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TÌNH HUỐNG LÂM SÀNG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705D8-CAF5-4E4A-84F6-56056D134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Tỉnh, quấy </a:t>
            </a:r>
          </a:p>
          <a:p>
            <a:r>
              <a:rPr lang="en-US" dirty="0"/>
              <a:t>M</a:t>
            </a:r>
            <a:r>
              <a:rPr lang="en-VN" dirty="0"/>
              <a:t>ôi tím, SpO2 89% khi thở khí trời</a:t>
            </a:r>
          </a:p>
          <a:p>
            <a:r>
              <a:rPr lang="en-VN" dirty="0"/>
              <a:t>Chi ấm, mạch quay đều rõ, 180 lần/phút.</a:t>
            </a:r>
          </a:p>
          <a:p>
            <a:r>
              <a:rPr lang="en-US" dirty="0"/>
              <a:t>T</a:t>
            </a:r>
            <a:r>
              <a:rPr lang="en-VN" dirty="0"/>
              <a:t>im đều rõ</a:t>
            </a:r>
          </a:p>
          <a:p>
            <a:r>
              <a:rPr lang="en-VN" dirty="0"/>
              <a:t>Phổi rale ngáy 2 bên, rale ẩm rải rác</a:t>
            </a:r>
          </a:p>
          <a:p>
            <a:r>
              <a:rPr lang="en-VN" dirty="0"/>
              <a:t>Bụng mềm, gan lách không to.</a:t>
            </a:r>
          </a:p>
          <a:p>
            <a:r>
              <a:rPr lang="en-US" dirty="0"/>
              <a:t>T</a:t>
            </a:r>
            <a:r>
              <a:rPr lang="en-VN" dirty="0"/>
              <a:t>hóp phẳng</a:t>
            </a:r>
          </a:p>
          <a:p>
            <a:r>
              <a:rPr lang="en-VN" dirty="0"/>
              <a:t>Thở: video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E4FD1B-7E7A-A049-8492-CD265B7EEAB9}"/>
              </a:ext>
            </a:extLst>
          </p:cNvPr>
          <p:cNvSpPr/>
          <p:nvPr/>
        </p:nvSpPr>
        <p:spPr>
          <a:xfrm>
            <a:off x="7765143" y="0"/>
            <a:ext cx="4426857" cy="711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sz="2600" b="1" dirty="0"/>
              <a:t>TÌNH TRẠNG NHẬP VIỆN</a:t>
            </a:r>
          </a:p>
        </p:txBody>
      </p:sp>
    </p:spTree>
    <p:extLst>
      <p:ext uri="{BB962C8B-B14F-4D97-AF65-F5344CB8AC3E}">
        <p14:creationId xmlns:p14="http://schemas.microsoft.com/office/powerpoint/2010/main" val="2329653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9988-1FF0-2D45-93BD-A11D02FA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83F8F-8B24-754C-8686-293076192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VN" dirty="0"/>
              <a:t>hẩn đoán lúc nhập viện?</a:t>
            </a:r>
          </a:p>
          <a:p>
            <a:pPr marL="0" indent="0">
              <a:buNone/>
            </a:pP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908487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E8E46-E025-F346-A7C7-190D24F85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DDBF2-71C9-5046-9D59-C607CACD0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Phân loại nguyên nhân suy hô hấp</a:t>
            </a:r>
          </a:p>
        </p:txBody>
      </p:sp>
    </p:spTree>
    <p:extLst>
      <p:ext uri="{BB962C8B-B14F-4D97-AF65-F5344CB8AC3E}">
        <p14:creationId xmlns:p14="http://schemas.microsoft.com/office/powerpoint/2010/main" val="1729562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98838-31C3-D94D-933D-470066655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B5748-06F2-D145-89BB-7F043F65A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Phân mức độ suy hô hấp</a:t>
            </a:r>
          </a:p>
        </p:txBody>
      </p:sp>
    </p:spTree>
    <p:extLst>
      <p:ext uri="{BB962C8B-B14F-4D97-AF65-F5344CB8AC3E}">
        <p14:creationId xmlns:p14="http://schemas.microsoft.com/office/powerpoint/2010/main" val="4286315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DB887-C194-424B-88A4-F5B0E137C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Câu hỏi 5 </a:t>
            </a:r>
            <a:br>
              <a:rPr lang="en-VN" dirty="0"/>
            </a:br>
            <a:endParaRPr lang="en-V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CAAD3-2BD2-1547-B894-EE71D9E1C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</a:t>
            </a:r>
            <a:r>
              <a:rPr lang="en-VN" dirty="0"/>
              <a:t>ử trí lúc nhập viện?</a:t>
            </a:r>
          </a:p>
        </p:txBody>
      </p:sp>
    </p:spTree>
    <p:extLst>
      <p:ext uri="{BB962C8B-B14F-4D97-AF65-F5344CB8AC3E}">
        <p14:creationId xmlns:p14="http://schemas.microsoft.com/office/powerpoint/2010/main" val="321697166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302</Words>
  <Application>Microsoft Macintosh PowerPoint</Application>
  <PresentationFormat>Widescreen</PresentationFormat>
  <Paragraphs>40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Corbel</vt:lpstr>
      <vt:lpstr>Wingdings 2</vt:lpstr>
      <vt:lpstr>Frame</vt:lpstr>
      <vt:lpstr>CBL Y6 SUY HÔ HẤP </vt:lpstr>
      <vt:lpstr>TÌNH HUỐNG LÂM SÀNG 1</vt:lpstr>
      <vt:lpstr>CÂU HỎI 1</vt:lpstr>
      <vt:lpstr>KHÁM</vt:lpstr>
      <vt:lpstr>TÌNH HUỐNG LÂM SÀNG</vt:lpstr>
      <vt:lpstr>Câu hỏi 2</vt:lpstr>
      <vt:lpstr>Câu hỏi 3</vt:lpstr>
      <vt:lpstr>Câu hỏi 4</vt:lpstr>
      <vt:lpstr>Câu hỏi 5  </vt:lpstr>
      <vt:lpstr>Câu hỏi 6</vt:lpstr>
      <vt:lpstr>TÌNH HUỐNG LÂM SÀNG 2</vt:lpstr>
      <vt:lpstr>CÂU HỎI 1</vt:lpstr>
      <vt:lpstr>DIỄN TIẾN</vt:lpstr>
      <vt:lpstr>CÂU HỎI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CBL Y6 SUY HÔ HẤP </dc:title>
  <dc:creator>Nguyen Quy Ty Dao</dc:creator>
  <cp:lastModifiedBy>Microsoft Office User</cp:lastModifiedBy>
  <cp:revision>11</cp:revision>
  <dcterms:created xsi:type="dcterms:W3CDTF">2020-04-01T07:05:35Z</dcterms:created>
  <dcterms:modified xsi:type="dcterms:W3CDTF">2021-02-22T02:16:00Z</dcterms:modified>
</cp:coreProperties>
</file>